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0" r:id="rId3"/>
    <p:sldId id="261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2" r:id="rId13"/>
    <p:sldId id="273" r:id="rId14"/>
    <p:sldId id="274" r:id="rId15"/>
    <p:sldId id="275" r:id="rId16"/>
    <p:sldId id="276" r:id="rId17"/>
    <p:sldId id="277" r:id="rId18"/>
    <p:sldId id="279" r:id="rId19"/>
    <p:sldId id="280" r:id="rId20"/>
    <p:sldId id="281" r:id="rId21"/>
    <p:sldId id="256" r:id="rId22"/>
    <p:sldId id="28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85842" autoAdjust="0"/>
  </p:normalViewPr>
  <p:slideViewPr>
    <p:cSldViewPr>
      <p:cViewPr varScale="1">
        <p:scale>
          <a:sx n="62" d="100"/>
          <a:sy n="62" d="100"/>
        </p:scale>
        <p:origin x="-158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08.12.2016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zpk3qjIvKd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glow rad="139700">
              <a:schemeClr val="accent5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  <a:reflection blurRad="6350" stA="50000" endA="300" endPos="90000" dir="5400000" sy="-100000" algn="bl" rotWithShape="0"/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6qEbob0Opw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24000" y="1524000"/>
            <a:ext cx="6096000" cy="4572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В гостях у сказки</a:t>
            </a:r>
            <a:endParaRPr lang="ru-RU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CS_s0VrgWm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Кабинет психолога</a:t>
            </a:r>
            <a:endParaRPr lang="ru-RU" dirty="0"/>
          </a:p>
        </p:txBody>
      </p:sp>
      <p:pic>
        <p:nvPicPr>
          <p:cNvPr id="4098" name="Picture 2" descr="F:\CZcxcxzVxI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524000"/>
            <a:ext cx="6096000" cy="4572000"/>
          </a:xfrm>
          <a:prstGeom prst="rect">
            <a:avLst/>
          </a:prstGeom>
          <a:noFill/>
          <a:ln>
            <a:solidFill>
              <a:schemeClr val="bg1">
                <a:lumMod val="95000"/>
                <a:lumOff val="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hSWlIDifX4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ku6dBoB24W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n6dVfb3sSy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День Матери</a:t>
            </a:r>
            <a:endParaRPr lang="ru-RU" dirty="0"/>
          </a:p>
        </p:txBody>
      </p:sp>
      <p:pic>
        <p:nvPicPr>
          <p:cNvPr id="8194" name="Picture 2" descr="F:\18.11 день матери 1ка\PIC_070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1524000"/>
            <a:ext cx="8128000" cy="45720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18.11 день матери 1ка\PIC_071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96753"/>
            <a:ext cx="4059238" cy="3754908"/>
          </a:xfrm>
          <a:prstGeom prst="rect">
            <a:avLst/>
          </a:prstGeom>
          <a:noFill/>
          <a:effectLst>
            <a:softEdge rad="635000"/>
          </a:effectLst>
        </p:spPr>
      </p:pic>
      <p:pic>
        <p:nvPicPr>
          <p:cNvPr id="9219" name="Picture 3" descr="F:\18.11 день матери 1ка\PIC_071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268760"/>
            <a:ext cx="4059238" cy="3672408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18.11 день матери 1ка\PIC_07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4059238" cy="3744416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0243" name="Picture 3" descr="F:\18.11 день матери 1ка\PIC_071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412776"/>
            <a:ext cx="4059238" cy="3672407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18.11 день матери 1ка\PIC_071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0944" y="1524000"/>
            <a:ext cx="2571750" cy="4572000"/>
          </a:xfrm>
          <a:prstGeom prst="rect">
            <a:avLst/>
          </a:prstGeom>
          <a:noFill/>
          <a:effectLst>
            <a:softEdge rad="317500"/>
          </a:effectLst>
        </p:spPr>
      </p:pic>
      <p:pic>
        <p:nvPicPr>
          <p:cNvPr id="11267" name="Picture 3" descr="F:\18.11 день матери 1ка\PIC_072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484784"/>
            <a:ext cx="4059238" cy="4608511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18.11 день матери 1ка\PIC_07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:\18.11 день матери 1ка\PIC_07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:\18.11 день матери 1ка\PIC_07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:\18.11 день матери 1ка\PIC_07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:\18.11 день матери 1ка\PIC_07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0"/>
            <a:ext cx="5904655" cy="6453336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F:\18.11 день матери 1ка\PIC_073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0944" y="1524000"/>
            <a:ext cx="2571750" cy="4572000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7411" name="Picture 3" descr="F:\18.11 день матери 1ка\PIC_073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1944" y="1524000"/>
            <a:ext cx="2571750" cy="4572000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:\18.11 день матери 1ка\PIC_07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052736"/>
            <a:ext cx="5891336" cy="4572000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:\18.11 день матери 1ка\PIC_073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132857"/>
            <a:ext cx="4059238" cy="2818804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19459" name="Picture 3" descr="F:\18.11 день матери 1ка\PIC_073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132856"/>
            <a:ext cx="4059238" cy="280831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:\18.11 день матери 1ка\PIC_074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44825"/>
            <a:ext cx="4059238" cy="3106836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  <a:softEdge rad="127000"/>
          </a:effectLst>
        </p:spPr>
      </p:pic>
      <p:pic>
        <p:nvPicPr>
          <p:cNvPr id="20483" name="Picture 3" descr="F:\18.11 день матери 1ка\PIC_074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844824"/>
            <a:ext cx="4059238" cy="3096344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N04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2051717" y="620691"/>
            <a:ext cx="5328598" cy="676875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softEdge rad="127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Самая светящая группа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DSCN22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41" y="357166"/>
            <a:ext cx="8215363" cy="6192000"/>
          </a:xfrm>
          <a:prstGeom prst="rect">
            <a:avLst/>
          </a:prstGeom>
          <a:noFill/>
          <a:effectLst>
            <a:glow rad="63500">
              <a:schemeClr val="accent6">
                <a:satMod val="175000"/>
                <a:alpha val="40000"/>
              </a:schemeClr>
            </a:glow>
            <a:softEdge rad="6350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52</TotalTime>
  <Words>13</Words>
  <Application>Microsoft Office PowerPoint</Application>
  <PresentationFormat>Экран (4:3)</PresentationFormat>
  <Paragraphs>4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Бумажная</vt:lpstr>
      <vt:lpstr>Слайд 1</vt:lpstr>
      <vt:lpstr>В гостях у сказки</vt:lpstr>
      <vt:lpstr>Слайд 3</vt:lpstr>
      <vt:lpstr>Кабинет психолога</vt:lpstr>
      <vt:lpstr>Слайд 5</vt:lpstr>
      <vt:lpstr>Слайд 6</vt:lpstr>
      <vt:lpstr>Слайд 7</vt:lpstr>
      <vt:lpstr>                 День Матери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         Самая светящая группа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Егор</dc:creator>
  <cp:lastModifiedBy>User</cp:lastModifiedBy>
  <cp:revision>19</cp:revision>
  <dcterms:created xsi:type="dcterms:W3CDTF">2016-12-07T17:33:13Z</dcterms:created>
  <dcterms:modified xsi:type="dcterms:W3CDTF">2016-12-08T06:07:37Z</dcterms:modified>
</cp:coreProperties>
</file>